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なにが釣れるかお楽しみ！ワクワク釣り大会スターターキット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：釣り竿 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58cm(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展開時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、ビニールプール直径約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付属品：マグネット釣り竿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、ビニールプール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、空気ポンプ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、踏み台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おもちゃバケツ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、たも網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ワクワク釣り大会を開催するなら、まずはこちらのスターターキットをお求め下さい。大人も子供もなにが釣れるかお楽しみ！なワクワクドキドキのイベントキットになります。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0F3C7E-D2FE-AC44-A55E-8BF94B07E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78" y="1657737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103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2024-07-25T04:06:26Z</dcterms:modified>
</cp:coreProperties>
</file>