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593"/>
  </p:normalViewPr>
  <p:slideViewPr>
    <p:cSldViewPr snapToGrid="0" snapToObjects="1">
      <p:cViewPr varScale="1">
        <p:scale>
          <a:sx n="110" d="100"/>
          <a:sy n="110" d="100"/>
        </p:scale>
        <p:origin x="192" y="33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696557" y="-1002256"/>
            <a:ext cx="404993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ロールペーパーホルダー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付属品：おもちゃ各種取混</a:t>
            </a:r>
            <a:r>
              <a:rPr lang="en-US" altLang="ja-JP" sz="900" dirty="0">
                <a:latin typeface="Meiryo UI" panose="020B0604030504040204" pitchFamily="34" charset="-128"/>
                <a:ea typeface="Meiryo UI" panose="020B0604030504040204" pitchFamily="34" charset="-128"/>
              </a:rPr>
              <a:t>120</a:t>
            </a:r>
            <a:r>
              <a:rPr lang="ja-JP" altLang="en-US" sz="900">
                <a:latin typeface="Meiryo UI" panose="020B0604030504040204" pitchFamily="34" charset="-128"/>
                <a:ea typeface="Meiryo UI" panose="020B0604030504040204" pitchFamily="34" charset="-128"/>
              </a:rPr>
              <a:t>個、マグネットシール</a:t>
            </a:r>
            <a:r>
              <a:rPr lang="en-US" altLang="ja-JP" sz="900" dirty="0">
                <a:latin typeface="Meiryo UI" panose="020B0604030504040204" pitchFamily="34" charset="-128"/>
                <a:ea typeface="Meiryo UI" panose="020B0604030504040204" pitchFamily="34" charset="-128"/>
              </a:rPr>
              <a:t>120</a:t>
            </a:r>
            <a:r>
              <a:rPr lang="ja-JP" altLang="en-US" sz="900">
                <a:latin typeface="Meiryo UI" panose="020B0604030504040204" pitchFamily="34" charset="-128"/>
                <a:ea typeface="Meiryo UI" panose="020B0604030504040204" pitchFamily="34" charset="-128"/>
              </a:rPr>
              <a:t>枚、お持ち帰り袋 </a:t>
            </a:r>
            <a:r>
              <a:rPr lang="en-US" altLang="ja-JP" sz="900" dirty="0">
                <a:latin typeface="Meiryo UI" panose="020B0604030504040204" pitchFamily="34" charset="-128"/>
                <a:ea typeface="Meiryo UI" panose="020B0604030504040204" pitchFamily="34" charset="-128"/>
              </a:rPr>
              <a:t>100</a:t>
            </a:r>
            <a:r>
              <a:rPr lang="ja-JP" altLang="en-US" sz="900">
                <a:latin typeface="Meiryo UI" panose="020B0604030504040204" pitchFamily="34" charset="-128"/>
                <a:ea typeface="Meiryo UI" panose="020B0604030504040204" pitchFamily="34" charset="-128"/>
              </a:rPr>
              <a:t>枚</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メーカーの都合により内容が画像と異なる場合がございます。</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マグネットシールを貼ってご使用下さい。</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景品のみのキットです。別売りのスターターキットと一緒にお使いください。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大人も子供も大興奮のおもちゃの釣りゲームキットです。簡単に見えて狙ったおもちゃがなかなか釣れない楽しさがやみつきになります！イベントで活躍する人気の商品の一つです。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41" name="テキスト ボックス 40">
            <a:extLst>
              <a:ext uri="{FF2B5EF4-FFF2-40B4-BE49-F238E27FC236}">
                <a16:creationId xmlns:a16="http://schemas.microsoft.com/office/drawing/2014/main" id="{1175EFDC-E60E-2646-8A94-C8E3E9477468}"/>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ワクワク釣り大会用おもちゃキット </a:t>
            </a:r>
            <a:r>
              <a:rPr lang="en-US" altLang="ja-JP" sz="2000" dirty="0">
                <a:solidFill>
                  <a:schemeClr val="bg1"/>
                </a:solidFill>
                <a:latin typeface="Meiryo UI" panose="020B0604030504040204" pitchFamily="34" charset="-128"/>
                <a:ea typeface="Meiryo UI" panose="020B0604030504040204" pitchFamily="34" charset="-128"/>
              </a:rPr>
              <a:t>100</a:t>
            </a:r>
            <a:r>
              <a:rPr lang="ja-JP" altLang="en-US" sz="2000">
                <a:solidFill>
                  <a:schemeClr val="bg1"/>
                </a:solidFill>
                <a:latin typeface="Meiryo UI" panose="020B0604030504040204" pitchFamily="34" charset="-128"/>
                <a:ea typeface="Meiryo UI" panose="020B0604030504040204" pitchFamily="34" charset="-128"/>
              </a:rPr>
              <a:t>人用</a:t>
            </a:r>
          </a:p>
        </p:txBody>
      </p:sp>
      <p:pic>
        <p:nvPicPr>
          <p:cNvPr id="1040" name="Picture 16" descr="https://www.kilamek-novelty.com/html/upload/save_image/ut-2933765/2933765-01.jpg">
            <a:extLst>
              <a:ext uri="{FF2B5EF4-FFF2-40B4-BE49-F238E27FC236}">
                <a16:creationId xmlns:a16="http://schemas.microsoft.com/office/drawing/2014/main" id="{1300F922-94E8-F245-AD7D-E09C10329B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060" y="1479103"/>
            <a:ext cx="3456405" cy="345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TotalTime>
  <Words>113</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2024-07-25T04:06:26Z</dcterms:modified>
</cp:coreProperties>
</file>