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ガチャコップ専用コイン </a:t>
            </a: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a:solidFill>
                  <a:schemeClr val="bg1"/>
                </a:solidFill>
                <a:latin typeface="Meiryo UI" panose="020B0604030504040204" pitchFamily="34" charset="-128"/>
                <a:ea typeface="Meiryo UI" panose="020B0604030504040204" pitchFamily="34" charset="-128"/>
              </a:rPr>
              <a:t>枚セット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21mm</a:t>
            </a:r>
            <a:r>
              <a:rPr lang="ja-JP" altLang="en-US" sz="90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4g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ステンレス製のガチャコップ専用のコインです。コインを使用するガチャガチャマシンには欠かせません。みえる小窓での先渡しでイベント会場への来場を促せるので来場促進効果が高まります！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12A3132B-E498-D84B-9A72-2212F2C9A079}"/>
              </a:ext>
            </a:extLst>
          </p:cNvPr>
          <p:cNvPicPr>
            <a:picLocks noChangeAspect="1"/>
          </p:cNvPicPr>
          <p:nvPr/>
        </p:nvPicPr>
        <p:blipFill>
          <a:blip r:embed="rId5"/>
          <a:stretch>
            <a:fillRect/>
          </a:stretch>
        </p:blipFill>
        <p:spPr>
          <a:xfrm>
            <a:off x="868778" y="1638319"/>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78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2024-07-25T04:06:27Z</dcterms:modified>
</cp:coreProperties>
</file>