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124" d="100"/>
          <a:sy n="124" d="100"/>
        </p:scale>
        <p:origin x="2816"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マグネットシール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80890"/>
            <a:ext cx="4140913" cy="371513"/>
          </a:xfrm>
          <a:prstGeom prst="rect">
            <a:avLst/>
          </a:prstGeom>
          <a:noFill/>
        </p:spPr>
        <p:txBody>
          <a:bodyPr wrap="square" lIns="90000" tIns="46800" rIns="0" bIns="46800" rtlCol="0">
            <a:spAutoFit/>
          </a:bodyPr>
          <a:lstStyle/>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1.5cm</a:t>
            </a:r>
            <a:r>
              <a:rPr lang="ja-JP" altLang="en-US" sz="900">
                <a:latin typeface="Meiryo UI" panose="020B0604030504040204" pitchFamily="34" charset="-128"/>
                <a:ea typeface="Meiryo UI" panose="020B0604030504040204" pitchFamily="34" charset="-128"/>
              </a:rPr>
              <a:t>（包装形態：なし）</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考：最小ロット割れ不可</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739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58525"/>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イベント等で人気のワクワク釣り大会の追加用付属商材になります。お好きな商品にピタッと貼れば磁石でくっつくようになりますので、すぐにオリジナル釣り大会が開催できます！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026" name="Picture 2">
            <a:extLst>
              <a:ext uri="{FF2B5EF4-FFF2-40B4-BE49-F238E27FC236}">
                <a16:creationId xmlns:a16="http://schemas.microsoft.com/office/drawing/2014/main" id="{8FDAF849-57BE-E046-AE13-26E48ACA3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00" y="1340561"/>
            <a:ext cx="3946046" cy="3946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516</TotalTime>
  <Words>68</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2024-07-25T04:06:27Z</dcterms:modified>
</cp:coreProperties>
</file>