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577"/>
  </p:normalViewPr>
  <p:slideViewPr>
    <p:cSldViewPr snapToGrid="0" snapToObjects="1">
      <p:cViewPr varScale="1">
        <p:scale>
          <a:sx n="110" d="100"/>
          <a:sy n="110" d="100"/>
        </p:scale>
        <p:origin x="2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巨大ガラポン用カラーボール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材：ポリエチレン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：直径約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考：白・青・緑・黄色・ピンク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巨大ガラポンで抽選に使用する専用のカラーボールです。色は白・青・緑・黄色・ピンクの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種類ございます。大きくてカラフルなボールのガラポンイベントで盛り上がる事間違いなし！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40" name="Picture 16" descr="https://www.kilamek-novelty.com/html/upload/save_image/ut-2933771/2933771-01.jpg">
            <a:extLst>
              <a:ext uri="{FF2B5EF4-FFF2-40B4-BE49-F238E27FC236}">
                <a16:creationId xmlns:a16="http://schemas.microsoft.com/office/drawing/2014/main" id="{86A19C22-14B2-774A-B9AF-B4E6B789E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24" y="1479069"/>
            <a:ext cx="3555981" cy="355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537</TotalTime>
  <Words>77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2024-07-25T04:06:27Z</dcterms:modified>
</cp:coreProperties>
</file>