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28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ガチャコップ専用台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材：紙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25×31.5×15cm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（包装形態：なし）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生産国：日本製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考：赤・白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ガチャコップを置く専用台になります。ガチャコップをこの上に置くことで、カプセルが取り出しやすくなります。紙製ですが上部に作られていて簡単に組み立てることができます。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073A368-8B1E-4541-8EF9-7D93E8FA9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47" y="1568531"/>
            <a:ext cx="3094427" cy="309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526</TotalTime>
  <Words>75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237</cp:revision>
  <cp:lastPrinted>2021-07-20T08:57:41Z</cp:lastPrinted>
  <dcterms:created xsi:type="dcterms:W3CDTF">2021-06-21T09:41:39Z</dcterms:created>
  <dcterms:modified xsi:type="dcterms:W3CDTF">2024-07-25T04:06:28Z</dcterms:modified>
</cp:coreProperties>
</file>