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ガチャキューブ</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4976731"/>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樹脂・ポリカーボネート・鉄・ポリアセタール・ポリプロピレン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33×36×53cm</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5.3</a:t>
            </a:r>
            <a:r>
              <a:rPr lang="en" altLang="ja-JP" sz="900" dirty="0">
                <a:latin typeface="Meiryo UI" panose="020B0604030504040204" pitchFamily="34" charset="-128"/>
                <a:ea typeface="Meiryo UI" panose="020B0604030504040204" pitchFamily="34" charset="-128"/>
              </a:rPr>
              <a:t>kg</a:t>
            </a:r>
          </a:p>
          <a:p>
            <a:r>
              <a:rPr lang="ja-JP" altLang="en-US" sz="900">
                <a:latin typeface="Meiryo UI" panose="020B0604030504040204" pitchFamily="34" charset="-128"/>
                <a:ea typeface="Meiryo UI" panose="020B0604030504040204" pitchFamily="34" charset="-128"/>
              </a:rPr>
              <a:t>付属品：本体</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台、本体用キー</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本、金庫用キー</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本、六角レンチ</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本、取扱説明書</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考：ブルー、ピンク</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鍵の紛失に十分ご注意ください。</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カプセル・コインは付属しておりません。</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追加費用なしでコインフリータイプにカスタムできます。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その場合、加工に</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日間ほど頂戴します。</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86978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5436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通常のガチャガチャマシンと一線を画すポップなのに機能的なマシンです。見た目が特徴的で可愛らしく、これ一台でイベント成功間違いなし！様々な大きさのカプセルに対応しています。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042384EC-5B0C-CC41-A4B5-315C70001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311" y="1354310"/>
            <a:ext cx="3384036" cy="338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140</Words>
  <Application>Microsoft Office PowerPoint</Application>
  <PresentationFormat>画面に合わせる (4:3)</PresentationFormat>
  <Paragraphs>18</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2024-07-25T04:06:28Z</dcterms:modified>
</cp:coreProperties>
</file>