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65mm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空カプセル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材：ポリプロピレン・ポリカーボネート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ガチャキューブに使えるカラフルでちょっと大きめサイズのカプセルです。ガチャキューブ一杯分の適正数量は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75</a:t>
            </a:r>
            <a:r>
              <a:rPr lang="ja-JP" altLang="en" sz="160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口径カプセルと一緒にガチャキューブに入れることも可能です。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B492BE-529C-8247-9353-7E60FDF3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36826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2024-07-25T04:06:28Z</dcterms:modified>
</cp:coreProperties>
</file>