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75mm 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空カプセル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40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材：ポリプロピレン・ポリカーボネート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注意事項：色指定不可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口径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75</a:t>
            </a:r>
            <a:r>
              <a:rPr lang="ja-JP" altLang="en" sz="1600">
                <a:latin typeface="Meiryo UI" panose="020B0604030504040204" pitchFamily="34" charset="-128"/>
                <a:ea typeface="Meiryo UI" panose="020B0604030504040204" pitchFamily="34" charset="-128"/>
              </a:rPr>
              <a:t>ｍｍ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で大きめサイズの空カプセルです。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65</a:t>
            </a:r>
            <a:r>
              <a:rPr lang="ja-JP" altLang="en" sz="1600">
                <a:latin typeface="Meiryo UI" panose="020B0604030504040204" pitchFamily="34" charset="-128"/>
                <a:ea typeface="Meiryo UI" panose="020B0604030504040204" pitchFamily="34" charset="-128"/>
              </a:rPr>
              <a:t>ｍｍ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口径カプセルと一緒にガチャキューブに入れることが可能です。カラフルで大きいカプセルは出てくるとわくわく感が高まります。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F925E7E-9BD8-174F-9941-53717CBAC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78" y="1567422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2024-07-25T04:06:29Z</dcterms:modified>
</cp:coreProperties>
</file>