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74"/>
  </p:normalViewPr>
  <p:slideViewPr>
    <p:cSldViewPr snapToGrid="0" snapToObjects="1">
      <p:cViewPr varScale="1">
        <p:scale>
          <a:sx n="124" d="100"/>
          <a:sy n="124" d="100"/>
        </p:scale>
        <p:origin x="2816" y="16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ガチャキューブ専用コイン </a:t>
            </a:r>
            <a:r>
              <a:rPr lang="en-US" altLang="ja-JP" sz="2000" dirty="0">
                <a:solidFill>
                  <a:schemeClr val="bg1"/>
                </a:solidFill>
                <a:latin typeface="Meiryo UI" panose="020B0604030504040204" pitchFamily="34" charset="-128"/>
                <a:ea typeface="Meiryo UI" panose="020B0604030504040204" pitchFamily="34" charset="-128"/>
              </a:rPr>
              <a:t>100</a:t>
            </a:r>
            <a:r>
              <a:rPr lang="ja-JP" altLang="en-US" sz="2000">
                <a:solidFill>
                  <a:schemeClr val="bg1"/>
                </a:solidFill>
                <a:latin typeface="Meiryo UI" panose="020B0604030504040204" pitchFamily="34" charset="-128"/>
                <a:ea typeface="Meiryo UI" panose="020B0604030504040204" pitchFamily="34" charset="-128"/>
              </a:rPr>
              <a:t>枚セット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754405"/>
            <a:ext cx="4140913" cy="371513"/>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材：ステンレス</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：直径</a:t>
            </a:r>
            <a:r>
              <a:rPr lang="en-US" altLang="ja-JP" sz="900" dirty="0">
                <a:latin typeface="Meiryo UI" panose="020B0604030504040204" pitchFamily="34" charset="-128"/>
                <a:ea typeface="Meiryo UI" panose="020B0604030504040204" pitchFamily="34" charset="-128"/>
              </a:rPr>
              <a:t>25mm</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647456"/>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532040"/>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ガチャキューブに使う専用コイン。イベントの定番であるガチャガチャには欠かせないアイテムです。お客様に先渡しをして、イベント会場への来場を促す来場促進企画にもとてもおすすめです。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1026" name="Picture 2">
            <a:extLst>
              <a:ext uri="{FF2B5EF4-FFF2-40B4-BE49-F238E27FC236}">
                <a16:creationId xmlns:a16="http://schemas.microsoft.com/office/drawing/2014/main" id="{9C1C85F9-8C07-6B48-8446-B94806E5A2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202" y="1568668"/>
            <a:ext cx="3704307" cy="3704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515</TotalTime>
  <Words>67</Words>
  <Application>Microsoft Office PowerPoint</Application>
  <PresentationFormat>画面に合わせる (4:3)</PresentationFormat>
  <Paragraphs>12</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235</cp:revision>
  <cp:lastPrinted>2021-07-20T08:57:41Z</cp:lastPrinted>
  <dcterms:created xsi:type="dcterms:W3CDTF">2021-06-21T09:41:39Z</dcterms:created>
  <dcterms:modified xsi:type="dcterms:W3CDTF">2024-07-25T04:06:29Z</dcterms:modified>
</cp:coreProperties>
</file>