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4"/>
  </p:normalViewPr>
  <p:slideViewPr>
    <p:cSldViewPr snapToGrid="0" snapToObjects="1">
      <p:cViewPr varScale="1">
        <p:scale>
          <a:sx n="124" d="100"/>
          <a:sy n="124" d="100"/>
        </p:scale>
        <p:origin x="2816" y="1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ガチャコップ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コイン仕様</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樹脂・アクリル</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25×35×45</a:t>
            </a:r>
            <a:r>
              <a:rPr lang="en" altLang="ja-JP" sz="900" dirty="0">
                <a:latin typeface="Meiryo UI" panose="020B0604030504040204" pitchFamily="34" charset="-128"/>
                <a:ea typeface="Meiryo UI" panose="020B0604030504040204" pitchFamily="34" charset="-128"/>
              </a:rPr>
              <a:t>cm</a:t>
            </a:r>
          </a:p>
          <a:p>
            <a:r>
              <a:rPr lang="ja-JP" altLang="en-US" sz="900">
                <a:latin typeface="Meiryo UI" panose="020B0604030504040204" pitchFamily="34" charset="-128"/>
                <a:ea typeface="Meiryo UI" panose="020B0604030504040204" pitchFamily="34" charset="-128"/>
              </a:rPr>
              <a:t>生産国：日本製</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付属品：本体</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台、鍵</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個、取扱説明書</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考：赤・白</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大人も子供やっぱり楽しい、定番のガチャガチャマシンです！メダルやコインを入れて回すタイプになります。専用台など厚みのある物の上に設置するとカプセルが取り出しやすくなります。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6" name="図 5">
            <a:extLst>
              <a:ext uri="{FF2B5EF4-FFF2-40B4-BE49-F238E27FC236}">
                <a16:creationId xmlns:a16="http://schemas.microsoft.com/office/drawing/2014/main" id="{040DE5BB-729E-5748-AFD0-6B663DBCFDA5}"/>
              </a:ext>
            </a:extLst>
          </p:cNvPr>
          <p:cNvPicPr>
            <a:picLocks noChangeAspect="1"/>
          </p:cNvPicPr>
          <p:nvPr/>
        </p:nvPicPr>
        <p:blipFill>
          <a:blip r:embed="rId5"/>
          <a:stretch>
            <a:fillRect/>
          </a:stretch>
        </p:blipFill>
        <p:spPr>
          <a:xfrm>
            <a:off x="868778" y="1536826"/>
            <a:ext cx="3175000" cy="317500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521</TotalTime>
  <Words>92</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235</cp:revision>
  <cp:lastPrinted>2021-07-20T08:57:41Z</cp:lastPrinted>
  <dcterms:created xsi:type="dcterms:W3CDTF">2021-06-21T09:41:39Z</dcterms:created>
  <dcterms:modified xsi:type="dcterms:W3CDTF">2024-07-25T04:06:30Z</dcterms:modified>
</cp:coreProperties>
</file>