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74"/>
  </p:normalViewPr>
  <p:slideViewPr>
    <p:cSldViewPr snapToGrid="0" snapToObjects="1">
      <p:cViewPr varScale="1">
        <p:scale>
          <a:sx n="124" d="100"/>
          <a:sy n="124" d="100"/>
        </p:scale>
        <p:origin x="2816" y="16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ガチャコップ </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a:solidFill>
                  <a:schemeClr val="bg1"/>
                </a:solidFill>
                <a:latin typeface="Meiryo UI" panose="020B0604030504040204" pitchFamily="34" charset="-128"/>
                <a:ea typeface="Meiryo UI" panose="020B0604030504040204" pitchFamily="34" charset="-128"/>
              </a:rPr>
              <a:t>コインフリー</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ABS</a:t>
            </a:r>
            <a:r>
              <a:rPr lang="ja-JP" altLang="en-US" sz="900">
                <a:latin typeface="Meiryo UI" panose="020B0604030504040204" pitchFamily="34" charset="-128"/>
                <a:ea typeface="Meiryo UI" panose="020B0604030504040204" pitchFamily="34" charset="-128"/>
              </a:rPr>
              <a:t>樹脂・アクリル</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25×35×45cm</a:t>
            </a:r>
          </a:p>
          <a:p>
            <a:r>
              <a:rPr lang="ja-JP" altLang="en-US" sz="900">
                <a:latin typeface="Meiryo UI" panose="020B0604030504040204" pitchFamily="34" charset="-128"/>
                <a:ea typeface="Meiryo UI" panose="020B0604030504040204" pitchFamily="34" charset="-128"/>
              </a:rPr>
              <a:t>付属品：本体</a:t>
            </a:r>
            <a:r>
              <a:rPr lang="en-US" altLang="ja-JP" sz="900" dirty="0">
                <a:latin typeface="Meiryo UI" panose="020B0604030504040204" pitchFamily="34" charset="-128"/>
                <a:ea typeface="Meiryo UI" panose="020B0604030504040204" pitchFamily="34" charset="-128"/>
              </a:rPr>
              <a:t>×1</a:t>
            </a:r>
            <a:r>
              <a:rPr lang="ja-JP" altLang="en-US" sz="900">
                <a:latin typeface="Meiryo UI" panose="020B0604030504040204" pitchFamily="34" charset="-128"/>
                <a:ea typeface="Meiryo UI" panose="020B0604030504040204" pitchFamily="34" charset="-128"/>
              </a:rPr>
              <a:t>台、鍵</a:t>
            </a:r>
            <a:r>
              <a:rPr lang="en-US" altLang="ja-JP" sz="900" dirty="0">
                <a:latin typeface="Meiryo UI" panose="020B0604030504040204" pitchFamily="34" charset="-128"/>
                <a:ea typeface="Meiryo UI" panose="020B0604030504040204" pitchFamily="34" charset="-128"/>
              </a:rPr>
              <a:t>×1</a:t>
            </a:r>
            <a:r>
              <a:rPr lang="ja-JP" altLang="en-US" sz="900">
                <a:latin typeface="Meiryo UI" panose="020B0604030504040204" pitchFamily="34" charset="-128"/>
                <a:ea typeface="Meiryo UI" panose="020B0604030504040204" pitchFamily="34" charset="-128"/>
              </a:rPr>
              <a:t>個、取扱説明書</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生産国：日本製</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　</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考：赤、白</a:t>
            </a:r>
            <a:endParaRPr lang="en-US" altLang="ja-JP" sz="900" dirty="0">
              <a:latin typeface="Meiryo UI" panose="020B0604030504040204" pitchFamily="34" charset="-128"/>
              <a:ea typeface="Meiryo UI" panose="020B0604030504040204" pitchFamily="34" charset="-128"/>
            </a:endParaRP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大人も子供も夢中になる定番のガチャガチャマシン！こちらはメダルやコインを入れなくても回せるタイプになっています。専用台があるとカプセルが取り出しやすくなります。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1026" name="Picture 2">
            <a:extLst>
              <a:ext uri="{FF2B5EF4-FFF2-40B4-BE49-F238E27FC236}">
                <a16:creationId xmlns:a16="http://schemas.microsoft.com/office/drawing/2014/main" id="{210F4714-43E5-3D41-B991-9190B67E82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182" y="1435463"/>
            <a:ext cx="3560089" cy="3560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516</TotalTime>
  <Words>86</Words>
  <Application>Microsoft Office PowerPoint</Application>
  <PresentationFormat>画面に合わせる (4:3)</PresentationFormat>
  <Paragraphs>15</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237</cp:revision>
  <cp:lastPrinted>2021-07-20T08:57:41Z</cp:lastPrinted>
  <dcterms:created xsi:type="dcterms:W3CDTF">2021-06-21T09:41:39Z</dcterms:created>
  <dcterms:modified xsi:type="dcterms:W3CDTF">2024-07-25T04:06:30Z</dcterms:modified>
</cp:coreProperties>
</file>