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ガチャ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ＩＸ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バラエティけしごむ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：カプセル口径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付属品：けしごむおもちゃ取混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写真はイメージです。実際とは異なる場合がございます。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商品の性質上、中身の指定はできません。予めご了承ください。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カプセルに入った状態で納品致します。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どれが出るかわくわくできるバラエティ消しゴムのガチャ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MIX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個入り商品となります。ガチャコップおよびガチャキューブ本体へ入れるカプセルの適正個数は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個になります。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4520C3-1360-E342-89AD-07AFCC0A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0" y="1422052"/>
            <a:ext cx="3560580" cy="35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110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2024-07-25T04:06:30Z</dcterms:modified>
</cp:coreProperties>
</file>