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ガチャ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ＩＸ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バラエティけしごむ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：カプセル口径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付属品：けしごむおもちゃ取混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写真はイメージです。実際とは異なる場合がございます。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商品の性質上、中身の指定はできません。予めご了承ください。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カプセルに入った状態で納品致します。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可愛いバラエティけしごむのガチャ</a:t>
            </a:r>
            <a:r>
              <a:rPr lang="ja-JP" altLang="en" sz="1600">
                <a:latin typeface="Meiryo UI" panose="020B0604030504040204" pitchFamily="34" charset="-128"/>
                <a:ea typeface="Meiryo UI" panose="020B0604030504040204" pitchFamily="34" charset="-128"/>
              </a:rPr>
              <a:t>ＭＩＸ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です。ドキドキわくわくしながら何が出るか楽しめます。ガチャコップ・ガチャキューブ本体へ入れるカプセルの適正個数は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17A82A-5F3F-404B-847A-5A43B1A16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2" y="1442772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109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2024-07-25T04:06:31Z</dcterms:modified>
</cp:coreProperties>
</file>