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36"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ビンゴカード </a:t>
            </a:r>
            <a:r>
              <a:rPr lang="en-US" altLang="ja-JP" sz="2000" dirty="0">
                <a:solidFill>
                  <a:schemeClr val="bg1"/>
                </a:solidFill>
                <a:latin typeface="Meiryo UI" panose="020B0604030504040204" pitchFamily="34" charset="-128"/>
                <a:ea typeface="Meiryo UI" panose="020B0604030504040204" pitchFamily="34" charset="-128"/>
              </a:rPr>
              <a:t>100</a:t>
            </a:r>
            <a:r>
              <a:rPr lang="ja-JP" altLang="en-US" sz="2000" dirty="0">
                <a:solidFill>
                  <a:schemeClr val="bg1"/>
                </a:solidFill>
                <a:latin typeface="Meiryo UI" panose="020B0604030504040204" pitchFamily="34" charset="-128"/>
                <a:ea typeface="Meiryo UI" panose="020B0604030504040204" pitchFamily="34" charset="-128"/>
              </a:rPr>
              <a:t>枚セット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素材：コートボール紙</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9.5cm×</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11.7cm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備考：色指定不可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パーティや宴会で多くの人を盛り上げて楽しんで頂くのに欠かせないビンゴゲーム用のカードです。</a:t>
            </a:r>
            <a:r>
              <a:rPr lang="en-US" altLang="ja-JP" sz="1600" dirty="0"/>
              <a:t>100</a:t>
            </a:r>
            <a:r>
              <a:rPr lang="ja-JP" altLang="en-US" sz="1600" dirty="0"/>
              <a:t>枚セットでリフィルとしてカードのみでも繰り返しご注文も可能です。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49BFAFA9-80E1-0EEC-900C-7CB9F5CEF4C9}"/>
              </a:ext>
            </a:extLst>
          </p:cNvPr>
          <p:cNvPicPr>
            <a:picLocks noChangeAspect="1"/>
          </p:cNvPicPr>
          <p:nvPr/>
        </p:nvPicPr>
        <p:blipFill>
          <a:blip r:embed="rId5"/>
          <a:stretch>
            <a:fillRect/>
          </a:stretch>
        </p:blipFill>
        <p:spPr>
          <a:xfrm>
            <a:off x="694078" y="1390247"/>
            <a:ext cx="3597174" cy="359717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648</TotalTime>
  <Words>71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2024-07-25T04:06:32Z</dcterms:modified>
</cp:coreProperties>
</file>