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6"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ビンゴミニマムセット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16.3cm×</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14cm</a:t>
            </a:r>
          </a:p>
          <a:p>
            <a:r>
              <a:rPr lang="ja-JP" altLang="en-US" sz="900" dirty="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１個、ビンゴカード</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枚、ビンゴボール</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番）、予備玉白</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ビンゴゲームとマスターボードが一体化した、同時に多くのお客様に楽しんでいただけるイベントの大定番アイテムです。収納や操作がとても便利になりました。ビンゴカード</a:t>
            </a:r>
            <a:r>
              <a:rPr lang="en-US" altLang="ja-JP" sz="1600" dirty="0"/>
              <a:t>30</a:t>
            </a:r>
            <a:r>
              <a:rPr lang="ja-JP" altLang="en-US" sz="1600" dirty="0"/>
              <a:t>枚入。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0B426C6-1E91-2677-199B-91E35FE2EE45}"/>
              </a:ext>
            </a:extLst>
          </p:cNvPr>
          <p:cNvPicPr>
            <a:picLocks noChangeAspect="1"/>
          </p:cNvPicPr>
          <p:nvPr/>
        </p:nvPicPr>
        <p:blipFill>
          <a:blip r:embed="rId5"/>
          <a:stretch>
            <a:fillRect/>
          </a:stretch>
        </p:blipFill>
        <p:spPr>
          <a:xfrm>
            <a:off x="685408" y="1371901"/>
            <a:ext cx="3643311" cy="36433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2024-07-25T04:06:33Z</dcterms:modified>
</cp:coreProperties>
</file>