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&lt;</a:t>
            </a:r>
            <a:r>
              <a:rPr lang="ja-JP" altLang="en-US" sz="2000">
                <a:solidFill>
                  <a:schemeClr val="bg1"/>
                </a:solidFill>
                <a:latin typeface="Meiryo UI" panose="020B0604030504040204" pitchFamily="34" charset="-128"/>
                <a:ea typeface="Meiryo UI" panose="020B0604030504040204" pitchFamily="34" charset="-128"/>
              </a:rPr>
              <a:t>新</a:t>
            </a:r>
            <a:r>
              <a:rPr lang="en-US" altLang="ja-JP" sz="2000" dirty="0">
                <a:solidFill>
                  <a:schemeClr val="bg1"/>
                </a:solidFill>
                <a:latin typeface="Meiryo UI" panose="020B0604030504040204" pitchFamily="34" charset="-128"/>
                <a:ea typeface="Meiryo UI" panose="020B0604030504040204" pitchFamily="34" charset="-128"/>
              </a:rPr>
              <a:t>&gt;</a:t>
            </a:r>
            <a:r>
              <a:rPr lang="ja-JP" altLang="en-US" sz="2000">
                <a:solidFill>
                  <a:schemeClr val="bg1"/>
                </a:solidFill>
                <a:latin typeface="Meiryo UI" panose="020B0604030504040204" pitchFamily="34" charset="-128"/>
                <a:ea typeface="Meiryo UI" panose="020B0604030504040204" pitchFamily="34" charset="-128"/>
              </a:rPr>
              <a:t>ジャンボ射的大会スターターキット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：ディスプレイ台</a:t>
            </a:r>
            <a:r>
              <a:rPr lang="en-US" altLang="ja-JP" sz="900" dirty="0">
                <a:latin typeface="Meiryo UI" panose="020B0604030504040204" pitchFamily="34" charset="-128"/>
                <a:ea typeface="Meiryo UI" panose="020B0604030504040204" pitchFamily="34" charset="-128"/>
              </a:rPr>
              <a:t>/200×40×92cm</a:t>
            </a:r>
            <a:r>
              <a:rPr lang="ja-JP" altLang="en-US" sz="900">
                <a:latin typeface="Meiryo UI" panose="020B0604030504040204" pitchFamily="34" charset="-128"/>
                <a:ea typeface="Meiryo UI" panose="020B0604030504040204" pitchFamily="34" charset="-128"/>
              </a:rPr>
              <a:t>、鉄砲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65×4×7cm</a:t>
            </a:r>
          </a:p>
          <a:p>
            <a:r>
              <a:rPr lang="ja-JP" altLang="en-US" sz="900">
                <a:latin typeface="Meiryo UI" panose="020B0604030504040204" pitchFamily="34" charset="-128"/>
                <a:ea typeface="Meiryo UI" panose="020B0604030504040204" pitchFamily="34" charset="-128"/>
              </a:rPr>
              <a:t>付属品：ディスプレイ台</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セット、鉄砲</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丁、吸盤弾</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発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幅約</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メートルの</a:t>
            </a:r>
            <a:r>
              <a:rPr lang="en" altLang="ja-JP" sz="1600" dirty="0">
                <a:latin typeface="Meiryo UI" panose="020B0604030504040204" pitchFamily="34" charset="-128"/>
                <a:ea typeface="Meiryo UI" panose="020B0604030504040204" pitchFamily="34" charset="-128"/>
              </a:rPr>
              <a:t>BIG</a:t>
            </a:r>
            <a:r>
              <a:rPr lang="ja-JP" altLang="en-US" sz="1600">
                <a:latin typeface="Meiryo UI" panose="020B0604030504040204" pitchFamily="34" charset="-128"/>
                <a:ea typeface="Meiryo UI" panose="020B0604030504040204" pitchFamily="34" charset="-128"/>
              </a:rPr>
              <a:t>サイズの射的ゲーム。射的は子供から大人まで盛り上がる定番イベントなので人気アイテムの一つです。鉄砲の弾は安全な吸盤タイプになります。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a:latin typeface="Meiryo UI" panose="020B0604030504040204" pitchFamily="34" charset="-128"/>
                <a:ea typeface="Meiryo UI" panose="020B0604030504040204" pitchFamily="34" charset="-128"/>
              </a:rPr>
              <a:t>景品は別売りです。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D1E4B6F5-3B83-3244-AE83-BE25A3D1DA8A}"/>
              </a:ext>
            </a:extLst>
          </p:cNvPr>
          <p:cNvPicPr>
            <a:picLocks noChangeAspect="1"/>
          </p:cNvPicPr>
          <p:nvPr/>
        </p:nvPicPr>
        <p:blipFill>
          <a:blip r:embed="rId5"/>
          <a:stretch>
            <a:fillRect/>
          </a:stretch>
        </p:blipFill>
        <p:spPr>
          <a:xfrm>
            <a:off x="872094" y="1544407"/>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92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2024-07-25T04:06:33Z</dcterms:modified>
</cp:coreProperties>
</file>