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ラッキー抽選箱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498697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16×16×16cm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取出口：直径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10cm) 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391748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276332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スタンダードな作りの紙製の抽選箱です。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辺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の小柄なタイプで手にも持ちやすく、置き場所にも困りません。目立つ見た目で存在感があるので、催し物の会場もとても盛り上がります。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9F9F32-62C8-7942-9121-B5B93019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0" y="1465177"/>
            <a:ext cx="3639577" cy="36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2024-07-25T04:06:34Z</dcterms:modified>
</cp:coreProperties>
</file>