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ラッキー抽選箱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70618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20×20×20cm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取出口：直径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9.5cm) 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63669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48253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辺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で手頃なサイズの紙製抽選箱です。派手な見た目なので多くの人が気になり、イベントが盛り上がる事間違いなし！別売りの三角くじとの併用するのがオススメです。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350A3D-C321-1648-94D2-1879D68C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5" y="1466824"/>
            <a:ext cx="3726504" cy="372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79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2024-07-25T04:06:34Z</dcterms:modified>
</cp:coreProperties>
</file>