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おたのしみ抽選箱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小</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712569"/>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16×16×16cm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取出口：直径</a:t>
            </a:r>
            <a:r>
              <a:rPr lang="en-US" altLang="ja-JP" sz="900" dirty="0">
                <a:latin typeface="Meiryo UI" panose="020B0604030504040204" pitchFamily="34" charset="-128"/>
                <a:ea typeface="Meiryo UI" panose="020B0604030504040204" pitchFamily="34" charset="-128"/>
              </a:rPr>
              <a:t>10cm)</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60562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49020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抽選ツールとしてスタンダードな紙製の抽選箱です。</a:t>
            </a:r>
            <a:r>
              <a:rPr lang="en-US" altLang="ja-JP" sz="1600" dirty="0">
                <a:latin typeface="Meiryo UI" panose="020B0604030504040204" pitchFamily="34" charset="-128"/>
                <a:ea typeface="Meiryo UI" panose="020B0604030504040204" pitchFamily="34" charset="-128"/>
              </a:rPr>
              <a:t>1</a:t>
            </a:r>
            <a:r>
              <a:rPr lang="ja-JP" altLang="en-US" sz="1600">
                <a:latin typeface="Meiryo UI" panose="020B0604030504040204" pitchFamily="34" charset="-128"/>
                <a:ea typeface="Meiryo UI" panose="020B0604030504040204" pitchFamily="34" charset="-128"/>
              </a:rPr>
              <a:t>辺</a:t>
            </a:r>
            <a:r>
              <a:rPr lang="en-US" altLang="ja-JP" sz="1600" dirty="0">
                <a:latin typeface="Meiryo UI" panose="020B0604030504040204" pitchFamily="34" charset="-128"/>
                <a:ea typeface="Meiryo UI" panose="020B0604030504040204" pitchFamily="34" charset="-128"/>
              </a:rPr>
              <a:t>16</a:t>
            </a:r>
            <a:r>
              <a:rPr lang="en" altLang="ja-JP" sz="1600" dirty="0">
                <a:latin typeface="Meiryo UI" panose="020B0604030504040204" pitchFamily="34" charset="-128"/>
                <a:ea typeface="Meiryo UI" panose="020B0604030504040204" pitchFamily="34" charset="-128"/>
              </a:rPr>
              <a:t>cm</a:t>
            </a:r>
            <a:r>
              <a:rPr lang="ja-JP" altLang="en-US" sz="1600">
                <a:latin typeface="Meiryo UI" panose="020B0604030504040204" pitchFamily="34" charset="-128"/>
                <a:ea typeface="Meiryo UI" panose="020B0604030504040204" pitchFamily="34" charset="-128"/>
              </a:rPr>
              <a:t>と小型なので置き場所に困る事なく置く事が出来ます。別売りの三角くじと併用してご使用頂くと簡単にくじの準備ができます。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D7F26A29-855F-3541-BD1A-D51AB038E5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00" y="1420930"/>
            <a:ext cx="3871937" cy="387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515</TotalTime>
  <Words>80</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2024-07-25T04:06:35Z</dcterms:modified>
</cp:coreProperties>
</file>