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34"/>
  </p:normalViewPr>
  <p:slideViewPr>
    <p:cSldViewPr snapToGrid="0" snapToObjects="1">
      <p:cViewPr varScale="1">
        <p:scale>
          <a:sx n="131" d="100"/>
          <a:sy n="131" d="100"/>
        </p:scale>
        <p:origin x="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窓付抽選箱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889992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段仕様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ズ：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27×27×27cm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取出口：直径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783043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667627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透明窓付きの抽選箱です。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辺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27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の大きなサイズで中の様子が見える透明窓付きのものになります。中に入っているくじが見えるので、くじを引く人以外も見て楽しむことができます。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ABAF5CB9-D101-474C-9230-47AF41F010F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1811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70769962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ピンク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1036318"/>
                  </a:ext>
                </a:extLst>
              </a:tr>
            </a:tbl>
          </a:graphicData>
        </a:graphic>
      </p:graphicFrame>
      <p:pic>
        <p:nvPicPr>
          <p:cNvPr id="1086" name="Picture 62" descr="https://www.kilamek-novelty.com/html/upload/save_image/ut-2933886/2933886-01.jpg">
            <a:extLst>
              <a:ext uri="{FF2B5EF4-FFF2-40B4-BE49-F238E27FC236}">
                <a16:creationId xmlns:a16="http://schemas.microsoft.com/office/drawing/2014/main" id="{59E60477-370A-7F4F-9464-3565D23EA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5" y="1371901"/>
            <a:ext cx="3280151" cy="328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</TotalTime>
  <Words>90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266</cp:revision>
  <cp:lastPrinted>2021-07-20T08:57:41Z</cp:lastPrinted>
  <dcterms:created xsi:type="dcterms:W3CDTF">2021-06-21T09:41:39Z</dcterms:created>
  <dcterms:modified xsi:type="dcterms:W3CDTF">2024-07-25T04:06:35Z</dcterms:modified>
</cp:coreProperties>
</file>