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577"/>
  </p:normalViewPr>
  <p:slideViewPr>
    <p:cSldViewPr snapToGrid="0" snapToObjects="1">
      <p:cViewPr varScale="1">
        <p:scale>
          <a:sx n="110" d="100"/>
          <a:sy n="110" d="100"/>
        </p:scale>
        <p:origin x="4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応募箱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材：紙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20×10×22cm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投入口：</a:t>
            </a:r>
            <a:r>
              <a:rPr lang="en-US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13×0.7cm)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定番の応募箱です。投票箱・募金箱・投書箱・アンケート等、シーンに応じて様々な使い方ができます。紙製なので様々な場所に手軽に置く事ができます。複数設置すると収集効果が高まります。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 descr="https://www.kilamek-novelty.com/html/upload/save_image/ut-2933888/2933888-01.jpg">
            <a:extLst>
              <a:ext uri="{FF2B5EF4-FFF2-40B4-BE49-F238E27FC236}">
                <a16:creationId xmlns:a16="http://schemas.microsoft.com/office/drawing/2014/main" id="{F30F61EF-7EAC-B144-A230-27AA71D51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635" y="1496155"/>
            <a:ext cx="3419441" cy="3419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524</TotalTime>
  <Words>72</Words>
  <Application>Microsoft Office PowerPoint</Application>
  <PresentationFormat>画面に合わせる (4:3)</PresentationFormat>
  <Paragraphs>12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234</cp:revision>
  <cp:lastPrinted>2021-07-20T08:57:41Z</cp:lastPrinted>
  <dcterms:created xsi:type="dcterms:W3CDTF">2021-06-21T09:41:39Z</dcterms:created>
  <dcterms:modified xsi:type="dcterms:W3CDTF">2024-07-25T04:06:36Z</dcterms:modified>
</cp:coreProperties>
</file>