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1"/>
  </p:normalViewPr>
  <p:slideViewPr>
    <p:cSldViewPr snapToGrid="0" snapToObjects="1">
      <p:cViewPr varScale="1">
        <p:scale>
          <a:sx n="119" d="100"/>
          <a:sy n="119" d="100"/>
        </p:scale>
        <p:origin x="7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抽選箱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材：紙（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段仕様）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ズ：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20×20×20cm(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くじ引きでよく使われる定番のツールであるスタンダードな抽選箱です。紙製なので持ち運びもしやすく使い勝手が良いので、様々なイベントや催し物に使われることが多いアイテムです。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AF5CB9-D101-474C-9230-47AF41F010F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1811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70769962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ピンク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036318"/>
                  </a:ext>
                </a:extLst>
              </a:tr>
            </a:tbl>
          </a:graphicData>
        </a:graphic>
      </p:graphicFrame>
      <p:pic>
        <p:nvPicPr>
          <p:cNvPr id="1042" name="Picture 18" descr="https://www.kilamek-novelty.com/html/upload/save_image/ut-2933889/2933889-01.jpg">
            <a:extLst>
              <a:ext uri="{FF2B5EF4-FFF2-40B4-BE49-F238E27FC236}">
                <a16:creationId xmlns:a16="http://schemas.microsoft.com/office/drawing/2014/main" id="{5B2005A7-F697-394C-AE02-E2747BBC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17" y="1438970"/>
            <a:ext cx="3145710" cy="31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2024-07-25T04:06:37Z</dcterms:modified>
</cp:coreProperties>
</file>