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2952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6×6×8.5cm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考：一枚のシートには同じ等数が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枚付いています。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特等・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等・末等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当り・ハズレ・無地・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賞・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賞・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賞・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賞・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賞・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F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スピード三角くじ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2257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0715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くじ引きの定番の抽選ツールの三角くじ。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シートに同じ等級のくじが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枚ついています。のり付けの手間が不要で、裏面のシールをはがすとすぐに内容がわかるスピードタイプです。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58333A-5B97-9048-A33E-392A5DDE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1" y="1422052"/>
            <a:ext cx="3790855" cy="37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130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2024-07-25T04:06:37Z</dcterms:modified>
</cp:coreProperties>
</file>