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日間レンタル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卓上ミニエアー抽選器 舞々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45×45×37cm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備考：電源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/AC100V(50/60Hz)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消費電力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/150W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コード長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送風機内蔵型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抽選くじは別売りです。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使用時の適正枚数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:150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納品日から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日間のレンタルです。必ず期日内にご返却願います。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返送用伝票同梱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舞うくじを掴んでひく、楽しい卓上ミニエアー抽選器です。くじの出し入れは本体天面から簡単にでき、立ち上げ</a:t>
            </a:r>
            <a:r>
              <a:rPr lang="en-US" altLang="ja-JP" sz="1600" dirty="0"/>
              <a:t>3</a:t>
            </a:r>
            <a:r>
              <a:rPr lang="ja-JP" altLang="en-US" sz="1600" dirty="0"/>
              <a:t>秒で使い始められます。別売りの専用くじと一緒にご利用ください。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BDAB3AF-4945-CAA6-6140-7B92747DE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79" y="1345018"/>
            <a:ext cx="3642403" cy="364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128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2024-07-25T04:06:37Z</dcterms:modified>
</cp:coreProperties>
</file>