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3" d="100"/>
          <a:sy n="93" d="100"/>
        </p:scale>
        <p:origin x="27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エアー抽選くじ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素材：紙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4.3×4.3cm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生産国：日本製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備考：「卓上エアー抽選器 舞々」と同時にお申込みください。 単品での発注の場合、送料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1,000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円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(2934025)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別途ご負担ください。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卓上ミニエアー抽選器で使用できる抽選くじの</a:t>
            </a:r>
            <a:r>
              <a:rPr lang="en-US" altLang="ja-JP" sz="1600" dirty="0"/>
              <a:t>20</a:t>
            </a:r>
            <a:r>
              <a:rPr lang="ja-JP" altLang="en-US" sz="1600" dirty="0"/>
              <a:t>枚セットです。特等から</a:t>
            </a:r>
            <a:r>
              <a:rPr lang="en-US" altLang="ja-JP" sz="1600" dirty="0"/>
              <a:t>7</a:t>
            </a:r>
            <a:r>
              <a:rPr lang="ja-JP" altLang="en-US" sz="1600" dirty="0"/>
              <a:t>等までと、さらに無地、アタリ、ハズレまで選択可能。イベントやキャンペーンの抽選会などにおすすめです。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337CB100-F610-5805-5EAB-BA1C2ECB0A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698" y="1332599"/>
            <a:ext cx="3728101" cy="372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609</TotalTime>
  <Words>97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243</cp:revision>
  <cp:lastPrinted>2021-07-20T08:57:41Z</cp:lastPrinted>
  <dcterms:created xsi:type="dcterms:W3CDTF">2021-06-21T09:41:39Z</dcterms:created>
  <dcterms:modified xsi:type="dcterms:W3CDTF">2024-07-25T04:06:38Z</dcterms:modified>
</cp:coreProperties>
</file>