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プラ棒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19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cm 100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611714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504765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89349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バルーンの配布に役立つツール。プラ棒の先端に風船を取り付ければ簡単に持ち手が作れるので、イベント会場で風船の配布しやすくなり、販促効果が高まります。カラーも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色取り揃えております。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615684-E60F-1C49-97FE-5B04DAA0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6" y="1552030"/>
            <a:ext cx="3740079" cy="374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2024-07-25T04:06:38Z</dcterms:modified>
</cp:coreProperties>
</file>