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ペーパークリップ＆ウエイト </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a:solidFill>
                  <a:schemeClr val="bg1"/>
                </a:solidFill>
                <a:latin typeface="Meiryo UI" panose="020B0604030504040204" pitchFamily="34" charset="-128"/>
                <a:ea typeface="Meiryo UI" panose="020B0604030504040204" pitchFamily="34" charset="-128"/>
              </a:rPr>
              <a:t>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673360"/>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：幅</a:t>
            </a:r>
            <a:r>
              <a:rPr lang="en-US" altLang="ja-JP" sz="900" dirty="0">
                <a:latin typeface="Meiryo UI" panose="020B0604030504040204" pitchFamily="34" charset="-128"/>
                <a:ea typeface="Meiryo UI" panose="020B0604030504040204" pitchFamily="34" charset="-128"/>
              </a:rPr>
              <a:t>4cm×</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13.5cm</a:t>
            </a:r>
            <a:r>
              <a:rPr lang="ja-JP" altLang="en-US" sz="900">
                <a:latin typeface="Meiryo UI" panose="020B0604030504040204" pitchFamily="34" charset="-128"/>
                <a:ea typeface="Meiryo UI" panose="020B0604030504040204" pitchFamily="34" charset="-128"/>
              </a:rPr>
              <a:t>、糸全長約</a:t>
            </a:r>
            <a:r>
              <a:rPr lang="en-US" altLang="ja-JP" sz="900" dirty="0">
                <a:latin typeface="Meiryo UI" panose="020B0604030504040204" pitchFamily="34" charset="-128"/>
                <a:ea typeface="Meiryo UI" panose="020B0604030504040204" pitchFamily="34" charset="-128"/>
              </a:rPr>
              <a:t>85cm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56641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45099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シンプルなデザインのバルーン用留め具になります。風船の口を留めるクリップと手持ちの台紙が一体になった重りです。木綿糸と紙の自然素材で作られた地球に優しいアイテムです。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3A8F9D24-0EB2-A34A-995B-0F1AA32F6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37" y="1381289"/>
            <a:ext cx="3812579" cy="381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81</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2024-07-25T04:06:39Z</dcterms:modified>
</cp:coreProperties>
</file>