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シティーバッグ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29×44cm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小判抜きの持ち手が特徴のスタンダードな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</a:t>
            </a:r>
            <a:r>
              <a:rPr lang="en-US" altLang="ja-JP" sz="1600" dirty="0"/>
              <a:t>LD</a:t>
            </a:r>
            <a:r>
              <a:rPr lang="ja-JP" altLang="en-US" sz="1600" dirty="0"/>
              <a:t>ポリ袋です。ショッパーとして、また各種イベントやキャンペーンでの配布物入れとして最適ですので、是非ご活用ください。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C776F1A5-AF82-EDAE-D0D9-619D2B60D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92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2024-07-25T04:06:40Z</dcterms:modified>
</cp:coreProperties>
</file>