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巨大ガラポン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材：段ボール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110×44×135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、側板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、底パーツベロ付き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、底パーツベロなし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トレー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、トレー中敷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、プラネジ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、組み立て図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イベント会場大盛り上がりする段ボール製の迫力あるガラポンです。高さ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135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の巨大なガラポンで、体全体を使って回すので迫力満点！段ボール製で廃棄する時も簡単です。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 descr="https://www.kilamek-novelty.com/html/upload/save_image/ut-2934247/2934247-01.jpg">
            <a:extLst>
              <a:ext uri="{FF2B5EF4-FFF2-40B4-BE49-F238E27FC236}">
                <a16:creationId xmlns:a16="http://schemas.microsoft.com/office/drawing/2014/main" id="{4674013A-91BA-2149-BFE3-DB0E2436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6" y="1288267"/>
            <a:ext cx="3699907" cy="36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2024-07-25T04:06:41Z</dcterms:modified>
</cp:coreProperties>
</file>