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射的スターターキット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材：射的台：ダンボール 鉄砲：ポリプロピレン・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：ディスプレイ台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/69.5×38×80cm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鉄砲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65×4×7cm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付属品：ディスプレイ台セット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、鉄砲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、吸盤弾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射的のディスプレイ台と鉄砲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丁のセットになったスターターキットです。イベントやお祭りで大人気な射的ゲーム、このキットですぐ設置が可能です！景品は別途ご用意ください。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 descr="https://www.kilamek-novelty.com/html/upload/save_image/ut-2934287/2934287-01.jpg">
            <a:extLst>
              <a:ext uri="{FF2B5EF4-FFF2-40B4-BE49-F238E27FC236}">
                <a16:creationId xmlns:a16="http://schemas.microsoft.com/office/drawing/2014/main" id="{8076EBF2-ED46-5D4E-84E9-E3C7C07D4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 b="13243"/>
          <a:stretch/>
        </p:blipFill>
        <p:spPr bwMode="auto">
          <a:xfrm>
            <a:off x="587427" y="1538745"/>
            <a:ext cx="3970299" cy="29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90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2024-07-25T04:06:42Z</dcterms:modified>
</cp:coreProperties>
</file>