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4"/>
  </p:normalViewPr>
  <p:slideViewPr>
    <p:cSldViewPr snapToGrid="0" snapToObjects="1">
      <p:cViewPr varScale="1">
        <p:scale>
          <a:sx n="187" d="100"/>
          <a:sy n="187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特大わなげセット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材：ダンボール、紙管、紙、他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120×90×60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付属品：特大わなげ台セット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、ポール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×9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、ナンバーシート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×9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、看板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考：景品は別途ご用意ください。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イベント会場でも目を引くジャンボサイズの輪投げセットです。組み立て式でコンパクトに収納ができ、ナンバープレート付きなのでビンゴや色合わせにも使うことができます。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DCFAC23-7401-1142-BD50-A1C435E38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44" y="1702013"/>
            <a:ext cx="4039230" cy="31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101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2024-07-25T04:06:42Z</dcterms:modified>
</cp:coreProperties>
</file>