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8"/>
  </p:normalViewPr>
  <p:slideViewPr>
    <p:cSldViewPr snapToGrid="0" snapToObjects="1">
      <p:cViewPr varScale="1">
        <p:scale>
          <a:sx n="169" d="100"/>
          <a:sy n="16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無地抽選箱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材：コート紙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16.5×16.5×16.5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（包装形態：ヘッダー付ポリ袋入り）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考：白・黒・金・銀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使い勝手のいい無地の抽選箱です。シンプルな作りなので催し物に合わせたデコレーションやカスタマイズも自由自在に行えます！イベント内容に合わせて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2BD880-90BC-7C44-A8BD-F0B5EC910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58" y="1531444"/>
            <a:ext cx="3285020" cy="34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2024-07-25T04:06:43Z</dcterms:modified>
</cp:coreProperties>
</file>