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千本つり大会本体キット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90×59×153cm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付属品：本体キット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組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ひもの先に付いているフックに景品を取り付けてご使用ください。フックが使えないものに対しては、付属の輪ゴム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(20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をご使用いただくか、テープをご用意いただき、フックに貼り付けてください。耐荷重は約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程度ですが、景品取り付けの際は全体の重量バランスを考慮し、倒壊などには十分ご注意ください。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ひもを引っ張って、何がつれるかはお楽しみ♪お好きな景品を取り付けて実施できます。高さ</a:t>
            </a:r>
            <a:r>
              <a:rPr lang="en-US" altLang="ja-JP" sz="1600" dirty="0"/>
              <a:t>150cm</a:t>
            </a:r>
            <a:r>
              <a:rPr lang="ja-JP" altLang="en-US" sz="1600" dirty="0"/>
              <a:t>以上の大型サイズと、高いイベント性でお客様の好奇心をくすぐります。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284AE448-0BB5-3232-F858-51FBC391C5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090" y="1335504"/>
            <a:ext cx="3702709" cy="370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</TotalTime>
  <Words>144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2024-07-25T04:06:43Z</dcterms:modified>
</cp:coreProperties>
</file>