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みえーる小窓 ショート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50070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材：再生ペット樹脂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：収納スペース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7×3×0.8cm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個単位にて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4312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27705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DM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ハガキにペタッ！と張り付けて抽選ツールが送れる！人気の販促仕掛けツールです。厚みがあり、他の告知物とは異なる存在感で目を引きます。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年以上のロングセラー商品です。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04A622-D534-4D42-BDD6-6499A2A7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1" y="1518619"/>
            <a:ext cx="3716230" cy="37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2024-07-25T04:06:45Z</dcterms:modified>
</cp:coreProperties>
</file>