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新ラッキーペンシル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2g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装：ヘッダー付ポリ袋入り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本単位で色指定をしてください。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※300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本につき鉛筆削りが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個付いています。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ピンク・あお・みどり・オレンジ・きいろ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フルーツのイラストが描かれたブラックライト用くじになります。ブラックライトを照らさないと当り外れが判別できませんので、不正がなく、一見ではわからないドキドキ感がウリです。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60" name="Picture 36" descr="https://www.kilamek-novelty.com/html/upload/save_image/ut-2934479/2934479-01.jpg">
            <a:extLst>
              <a:ext uri="{FF2B5EF4-FFF2-40B4-BE49-F238E27FC236}">
                <a16:creationId xmlns:a16="http://schemas.microsoft.com/office/drawing/2014/main" id="{F3C129EF-ECCB-3044-81F7-20501AB8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6" y="1496155"/>
            <a:ext cx="3098497" cy="30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101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2024-07-25T04:06:45Z</dcterms:modified>
</cp:coreProperties>
</file>