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24"/>
  </p:normalViewPr>
  <p:slideViewPr>
    <p:cSldViewPr snapToGrid="0" snapToObjects="1">
      <p:cViewPr varScale="1">
        <p:scale>
          <a:sx n="155" d="100"/>
          <a:sy n="155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インチ丸無地ゴム風船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材：天然ゴム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：注入後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装：ポリ袋入り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各色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個単位で色指定可。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※1500L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ヘリウムガスで約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個膨らませることができます。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手持ちの場合は電動のマイクロエアーもご利用いただけます。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紐およびプラ棒は付属しておりません。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浮遊時間の目安：約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時間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特にお子様同伴イベントやキャンペーン等で絶大な人気を誇る無地ゴム風船の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500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個セットです。カラフルに可愛らしく会場を彩ってくれますし、ノベルティ配布用などとしてもおすすめです。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 descr="https://www.kilamek-novelty.com/html/upload/save_image/ut-2934558/2934558-01.jpg">
            <a:extLst>
              <a:ext uri="{FF2B5EF4-FFF2-40B4-BE49-F238E27FC236}">
                <a16:creationId xmlns:a16="http://schemas.microsoft.com/office/drawing/2014/main" id="{5D6007A4-98A4-5346-9EDF-CBA6FBE83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84" y="1476714"/>
            <a:ext cx="3458794" cy="34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138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2024-07-25T04:06:46Z</dcterms:modified>
</cp:coreProperties>
</file>