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0" d="100"/>
          <a:sy n="80" d="100"/>
        </p:scale>
        <p:origin x="18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ガチャ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MIX 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男女兼用 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50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個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233014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サイズ：カプセル口径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48mm </a:t>
            </a: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ガチャコップ、ガチャキューブ本体に入れるおもちゃ入りのガチャカプセル</a:t>
            </a:r>
            <a:r>
              <a:rPr lang="en-US" altLang="ja-JP" sz="1600" dirty="0"/>
              <a:t>50</a:t>
            </a:r>
            <a:r>
              <a:rPr lang="ja-JP" altLang="en-US" sz="1600" dirty="0"/>
              <a:t>個です。ポップでキュートなおもちゃの数々で、イベントやキャンペーンを盛り上げてくれること間違いなし！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F6B5D20A-E629-C2F2-FC6D-37594E74E12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5272" y="1386484"/>
            <a:ext cx="3560089" cy="3560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842</TotalTime>
  <Words>56</Words>
  <Application>Microsoft Office PowerPoint</Application>
  <PresentationFormat>画面に合わせる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255</cp:revision>
  <cp:lastPrinted>2021-07-20T08:57:41Z</cp:lastPrinted>
  <dcterms:created xsi:type="dcterms:W3CDTF">2021-06-21T09:41:39Z</dcterms:created>
  <dcterms:modified xsi:type="dcterms:W3CDTF">2024-12-05T06:49:36Z</dcterms:modified>
</cp:coreProperties>
</file>