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9" d="100"/>
          <a:sy n="99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とっておきキッチン抽選会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30</a:t>
            </a:r>
            <a:r>
              <a:rPr lang="ja-JP" altLang="en-US" sz="1600" dirty="0"/>
              <a:t>人用のキッチングッズが当たる抽選会セット。特賞には人気の</a:t>
            </a:r>
            <a:r>
              <a:rPr lang="en-US" altLang="ja-JP" sz="1600" dirty="0"/>
              <a:t>BRUNO</a:t>
            </a:r>
            <a:r>
              <a:rPr lang="ja-JP" altLang="en-US" sz="1600" dirty="0"/>
              <a:t>のコンパクトブレンダーが、その他の賞にもカッテージチーズメーカーフレッシュジューサーボトルなどが当たります。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1A0DBB-69A1-1D5F-BD72-AA4B53724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2" y="142733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49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2024-07-25T04:07:03Z</dcterms:modified>
</cp:coreProperties>
</file>