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ガチャキューブ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台用スタンド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40×40×73cm 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スタンド設置時の床面から上段マシン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TOP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までの高さ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127cm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備考：付属品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固定用ネジ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ガチャキューブを縦に</a:t>
            </a:r>
            <a:r>
              <a:rPr lang="en-US" altLang="ja-JP" sz="1600" dirty="0"/>
              <a:t>2</a:t>
            </a:r>
            <a:r>
              <a:rPr lang="ja-JP" altLang="en-US" sz="1600" dirty="0"/>
              <a:t>台設置できる、キャスター付きスタンドはイベント会場で大活躍！ガチャガチャの中身を２種類で展開したい時にとても便利。下段なら小さいお子様でも回しやすい高さです。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5" name="図 104">
            <a:extLst>
              <a:ext uri="{FF2B5EF4-FFF2-40B4-BE49-F238E27FC236}">
                <a16:creationId xmlns:a16="http://schemas.microsoft.com/office/drawing/2014/main" id="{D73E1147-59E0-22EB-745A-ACFADA061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909" y="1377809"/>
            <a:ext cx="3661854" cy="366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936</TotalTime>
  <Words>83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280</cp:revision>
  <cp:lastPrinted>2021-07-20T08:57:41Z</cp:lastPrinted>
  <dcterms:created xsi:type="dcterms:W3CDTF">2021-06-21T09:41:39Z</dcterms:created>
  <dcterms:modified xsi:type="dcterms:W3CDTF">2024-07-25T04:07:05Z</dcterms:modified>
</cp:coreProperties>
</file>