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美味礼賛 海の幸と肉の幸抽選会50人用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賞味期間：365日(残日数90日以上)※目録賞品除く 【特賞】海鮮漬け400ｇ(目録)・・・120日間(冷凍) 【特賞】宮崎牛焼肉用400ｇ(目録)・・・90日間(冷凍) </a:t>
            </a:r>
            <a:endParaRPr lang="en-US" altLang="ja"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&lt;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付属&gt; 抽選くじ×50枚、くじ明細書×1枚、抽選箱×1個、告知用A4カード×1枚 ※賞品の内容・デザインは画像と異なる場合があります。あらかじめご了承ください。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50人用の、海の幸と肉の幸の厳選した上質な食材が必ず当たる抽選会セット。くじやくじ箱等の付属品もセットになっているため、届いたその場からすぐにイベントで利用可能です。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2026-06-23T02:16:34Z</dcterms:modified>
</cp:coreProperties>
</file>