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輪投げ・射的用お菓子追加キット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残日数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お菓子取混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×100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別売りの射的ゲームや輪投げゲームの景品として利用されるお菓子の追加用</a:t>
            </a:r>
            <a:r>
              <a:rPr lang="en-US" altLang="ja-JP" sz="1600" dirty="0"/>
              <a:t>100</a:t>
            </a:r>
            <a:r>
              <a:rPr lang="ja-JP" altLang="en-US" sz="1600" dirty="0"/>
              <a:t>個セットです。射的ゲームや輪投げゲームもご用意しておりますので、合わせてご活用ください。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B0B9FCA-873A-C8B9-BF98-E6916491F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92" y="1346257"/>
            <a:ext cx="3683499" cy="36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83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2024-07-25T04:07:07Z</dcterms:modified>
</cp:coreProperties>
</file>