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ハンドポンプ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素材：プラスチック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押しても引いても空気を入れられるため短時間でバルーンを膨らませられるポンプです。転がり防止形状な上、握りやすさもあるため使い勝手バツグン！バルーンアイテムと一緒にどうぞ。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56C6B04F-AF0D-D8B7-B34C-E299531B86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923" y="1393005"/>
            <a:ext cx="3579043" cy="357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</TotalTime>
  <Words>59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274</cp:revision>
  <cp:lastPrinted>2021-07-20T08:57:41Z</cp:lastPrinted>
  <dcterms:created xsi:type="dcterms:W3CDTF">2021-06-21T09:41:39Z</dcterms:created>
  <dcterms:modified xsi:type="dcterms:W3CDTF">2024-08-26T08:43:04Z</dcterms:modified>
</cp:coreProperties>
</file>