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ガチャコップ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台用スタンド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33×40×83cm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スタンド設置時の床面から上段マシン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までの高さ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120cm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ガチャコップを縦に</a:t>
            </a:r>
            <a:r>
              <a:rPr lang="en-US" altLang="ja-JP" sz="1600" dirty="0"/>
              <a:t>2</a:t>
            </a:r>
            <a:r>
              <a:rPr lang="ja-JP" altLang="en-US" sz="1600" dirty="0"/>
              <a:t>台設置できる、ガチャコップ専用のスタンドです。狭いスペースでも効率的にガチャコップを設置することができます。キャスター付きなので移動もラクラクです。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0A28F6F-64C3-FD43-D498-F995EE852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00" y="1387555"/>
            <a:ext cx="3637246" cy="36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69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2024-07-25T04:07:07Z</dcterms:modified>
</cp:coreProperties>
</file>