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ガチャ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MIX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男女兼用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サイズ：カプセル口径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48mm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ガチャキューブ、ガチャコップ本体に入れるおもちゃ入りのガチャカプセル</a:t>
            </a:r>
            <a:r>
              <a:rPr lang="en-US" altLang="ja-JP" sz="1600" dirty="0"/>
              <a:t>100</a:t>
            </a:r>
            <a:r>
              <a:rPr lang="ja-JP" altLang="en-US" sz="1600" dirty="0"/>
              <a:t>個です。ポップでキュートなおもちゃの数々で、イベントやキャンペーンを盛り上げてくれること間違いなし！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BF798F9-B500-B55B-01CE-394DB169F6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499" y="1372865"/>
            <a:ext cx="3632534" cy="363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</TotalTime>
  <Words>56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2024-12-09T05:15:20Z</dcterms:modified>
</cp:coreProperties>
</file>