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ガチャ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MIX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男女兼用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中身のみ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48mm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口径カプセル用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ガチャコップやガチャキューブで使い終わった空のカプセルを再利用できる、中に入れる可愛らしいおもちゃのみの</a:t>
            </a:r>
            <a:r>
              <a:rPr lang="en-US" altLang="ja-JP" sz="1600" dirty="0"/>
              <a:t>100</a:t>
            </a:r>
            <a:r>
              <a:rPr lang="ja-JP" altLang="en-US" sz="1600" dirty="0"/>
              <a:t>個組です。お子様向けのノベルティ用等におすすめです。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00BC534-2972-F6C6-8D9D-803B1CE3C9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61627"/>
            <a:ext cx="3657839" cy="365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766</TotalTime>
  <Words>59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2024-12-06T01:16:08Z</dcterms:modified>
</cp:coreProperties>
</file>