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96" d="100"/>
          <a:sy n="96" d="100"/>
        </p:scale>
        <p:origin x="2718" y="312"/>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2024/11/14</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2024/11/14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2024/11/14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2024/11/14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2024/11/14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暮らし応援 デイリー日用品抽選会</a:t>
            </a:r>
            <a:r>
              <a:rPr lang="en-US" altLang="ja-JP" sz="2000" dirty="0">
                <a:solidFill>
                  <a:schemeClr val="bg1"/>
                </a:solidFill>
                <a:latin typeface="Meiryo UI" panose="020B0604030504040204" pitchFamily="34" charset="-128"/>
                <a:ea typeface="Meiryo UI" panose="020B0604030504040204" pitchFamily="34" charset="-128"/>
              </a:rPr>
              <a:t>100</a:t>
            </a:r>
            <a:r>
              <a:rPr lang="ja-JP" altLang="en-US" sz="2000" dirty="0">
                <a:solidFill>
                  <a:schemeClr val="bg1"/>
                </a:solidFill>
                <a:latin typeface="Meiryo UI" panose="020B0604030504040204" pitchFamily="34" charset="-128"/>
                <a:ea typeface="Meiryo UI" panose="020B0604030504040204" pitchFamily="34" charset="-128"/>
              </a:rPr>
              <a:t>人用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787011"/>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備考：</a:t>
            </a:r>
            <a:r>
              <a:rPr lang="en-US" altLang="ja-JP" sz="900" dirty="0">
                <a:latin typeface="Meiryo UI" panose="020B0604030504040204" pitchFamily="34" charset="-128"/>
                <a:ea typeface="Meiryo UI" panose="020B0604030504040204" pitchFamily="34" charset="-128"/>
              </a:rPr>
              <a:t>&lt;</a:t>
            </a:r>
            <a:r>
              <a:rPr lang="ja-JP" altLang="en-US" sz="900" dirty="0">
                <a:latin typeface="Meiryo UI" panose="020B0604030504040204" pitchFamily="34" charset="-128"/>
                <a:ea typeface="Meiryo UI" panose="020B0604030504040204" pitchFamily="34" charset="-128"/>
              </a:rPr>
              <a:t>キット内容</a:t>
            </a:r>
            <a:r>
              <a:rPr lang="en-US" altLang="ja-JP" sz="900" dirty="0">
                <a:latin typeface="Meiryo UI" panose="020B0604030504040204" pitchFamily="34" charset="-128"/>
                <a:ea typeface="Meiryo UI" panose="020B0604030504040204" pitchFamily="34" charset="-128"/>
              </a:rPr>
              <a:t>&gt; 【</a:t>
            </a:r>
            <a:r>
              <a:rPr lang="ja-JP" altLang="en-US" sz="900" dirty="0">
                <a:latin typeface="Meiryo UI" panose="020B0604030504040204" pitchFamily="34" charset="-128"/>
                <a:ea typeface="Meiryo UI" panose="020B0604030504040204" pitchFamily="34" charset="-128"/>
              </a:rPr>
              <a:t>特賞</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サランラップバラエティギフト ・・・</a:t>
            </a:r>
            <a:r>
              <a:rPr lang="en-US" altLang="ja-JP" sz="900" dirty="0">
                <a:latin typeface="Meiryo UI" panose="020B0604030504040204" pitchFamily="34" charset="-128"/>
                <a:ea typeface="Meiryo UI" panose="020B0604030504040204" pitchFamily="34" charset="-128"/>
              </a:rPr>
              <a:t>2</a:t>
            </a:r>
            <a:r>
              <a:rPr lang="ja-JP" altLang="en-US" sz="900" dirty="0">
                <a:latin typeface="Meiryo UI" panose="020B0604030504040204" pitchFamily="34" charset="-128"/>
                <a:ea typeface="Meiryo UI" panose="020B0604030504040204" pitchFamily="34" charset="-128"/>
              </a:rPr>
              <a:t>本　</a:t>
            </a:r>
            <a:r>
              <a:rPr lang="en-US" altLang="ja-JP" sz="900" dirty="0">
                <a:latin typeface="Meiryo UI" panose="020B0604030504040204" pitchFamily="34" charset="-128"/>
                <a:ea typeface="Meiryo UI" panose="020B0604030504040204" pitchFamily="34" charset="-128"/>
              </a:rPr>
              <a:t>【1</a:t>
            </a:r>
            <a:r>
              <a:rPr lang="ja-JP" altLang="en-US" sz="900" dirty="0">
                <a:latin typeface="Meiryo UI" panose="020B0604030504040204" pitchFamily="34" charset="-128"/>
                <a:ea typeface="Meiryo UI" panose="020B0604030504040204" pitchFamily="34" charset="-128"/>
              </a:rPr>
              <a:t>等</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暮らしのギフトキッチンセット・・・</a:t>
            </a:r>
            <a:r>
              <a:rPr lang="en-US" altLang="ja-JP" sz="900" dirty="0">
                <a:latin typeface="Meiryo UI" panose="020B0604030504040204" pitchFamily="34" charset="-128"/>
                <a:ea typeface="Meiryo UI" panose="020B0604030504040204" pitchFamily="34" charset="-128"/>
              </a:rPr>
              <a:t>4</a:t>
            </a:r>
            <a:r>
              <a:rPr lang="ja-JP" altLang="en-US" sz="900" dirty="0">
                <a:latin typeface="Meiryo UI" panose="020B0604030504040204" pitchFamily="34" charset="-128"/>
                <a:ea typeface="Meiryo UI" panose="020B0604030504040204" pitchFamily="34" charset="-128"/>
              </a:rPr>
              <a:t>本　</a:t>
            </a:r>
            <a:r>
              <a:rPr lang="en-US" altLang="ja-JP" sz="900" dirty="0">
                <a:latin typeface="Meiryo UI" panose="020B0604030504040204" pitchFamily="34" charset="-128"/>
                <a:ea typeface="Meiryo UI" panose="020B0604030504040204" pitchFamily="34" charset="-128"/>
              </a:rPr>
              <a:t>【2</a:t>
            </a:r>
            <a:r>
              <a:rPr lang="ja-JP" altLang="en-US" sz="900" dirty="0">
                <a:latin typeface="Meiryo UI" panose="020B0604030504040204" pitchFamily="34" charset="-128"/>
                <a:ea typeface="Meiryo UI" panose="020B0604030504040204" pitchFamily="34" charset="-128"/>
              </a:rPr>
              <a:t>等</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キュキュットクリア除菌・・・</a:t>
            </a:r>
            <a:r>
              <a:rPr lang="en-US" altLang="ja-JP" sz="900" dirty="0">
                <a:latin typeface="Meiryo UI" panose="020B0604030504040204" pitchFamily="34" charset="-128"/>
                <a:ea typeface="Meiryo UI" panose="020B0604030504040204" pitchFamily="34" charset="-128"/>
              </a:rPr>
              <a:t>6</a:t>
            </a:r>
            <a:r>
              <a:rPr lang="ja-JP" altLang="en-US" sz="900" dirty="0">
                <a:latin typeface="Meiryo UI" panose="020B0604030504040204" pitchFamily="34" charset="-128"/>
                <a:ea typeface="Meiryo UI" panose="020B0604030504040204" pitchFamily="34" charset="-128"/>
              </a:rPr>
              <a:t>本　</a:t>
            </a:r>
            <a:r>
              <a:rPr lang="en-US" altLang="ja-JP" sz="900" dirty="0">
                <a:latin typeface="Meiryo UI" panose="020B0604030504040204" pitchFamily="34" charset="-128"/>
                <a:ea typeface="Meiryo UI" panose="020B0604030504040204" pitchFamily="34" charset="-128"/>
              </a:rPr>
              <a:t>【3</a:t>
            </a:r>
            <a:r>
              <a:rPr lang="ja-JP" altLang="en-US" sz="900" dirty="0">
                <a:latin typeface="Meiryo UI" panose="020B0604030504040204" pitchFamily="34" charset="-128"/>
                <a:ea typeface="Meiryo UI" panose="020B0604030504040204" pitchFamily="34" charset="-128"/>
              </a:rPr>
              <a:t>等</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ライオン クリアリキッド抗菌</a:t>
            </a:r>
            <a:r>
              <a:rPr lang="en-US" altLang="ja-JP" sz="900" dirty="0">
                <a:latin typeface="Meiryo UI" panose="020B0604030504040204" pitchFamily="34" charset="-128"/>
                <a:ea typeface="Meiryo UI" panose="020B0604030504040204" pitchFamily="34" charset="-128"/>
              </a:rPr>
              <a:t>2</a:t>
            </a:r>
            <a:r>
              <a:rPr lang="ja-JP" altLang="en-US" sz="900" dirty="0">
                <a:latin typeface="Meiryo UI" panose="020B0604030504040204" pitchFamily="34" charset="-128"/>
                <a:ea typeface="Meiryo UI" panose="020B0604030504040204" pitchFamily="34" charset="-128"/>
              </a:rPr>
              <a:t>包・・・</a:t>
            </a:r>
            <a:r>
              <a:rPr lang="en-US" altLang="ja-JP" sz="900" dirty="0">
                <a:latin typeface="Meiryo UI" panose="020B0604030504040204" pitchFamily="34" charset="-128"/>
                <a:ea typeface="Meiryo UI" panose="020B0604030504040204" pitchFamily="34" charset="-128"/>
              </a:rPr>
              <a:t>8</a:t>
            </a:r>
            <a:r>
              <a:rPr lang="ja-JP" altLang="en-US" sz="900" dirty="0">
                <a:latin typeface="Meiryo UI" panose="020B0604030504040204" pitchFamily="34" charset="-128"/>
                <a:ea typeface="Meiryo UI" panose="020B0604030504040204" pitchFamily="34" charset="-128"/>
              </a:rPr>
              <a:t>本　</a:t>
            </a:r>
            <a:r>
              <a:rPr lang="en-US" altLang="ja-JP" sz="900" dirty="0">
                <a:latin typeface="Meiryo UI" panose="020B0604030504040204" pitchFamily="34" charset="-128"/>
                <a:ea typeface="Meiryo UI" panose="020B0604030504040204" pitchFamily="34" charset="-128"/>
              </a:rPr>
              <a:t>【4</a:t>
            </a:r>
            <a:r>
              <a:rPr lang="ja-JP" altLang="en-US" sz="900" dirty="0">
                <a:latin typeface="Meiryo UI" panose="020B0604030504040204" pitchFamily="34" charset="-128"/>
                <a:ea typeface="Meiryo UI" panose="020B0604030504040204" pitchFamily="34" charset="-128"/>
              </a:rPr>
              <a:t>等</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ピカ王ミニ・・・</a:t>
            </a:r>
            <a:r>
              <a:rPr lang="en-US" altLang="ja-JP" sz="900" dirty="0">
                <a:latin typeface="Meiryo UI" panose="020B0604030504040204" pitchFamily="34" charset="-128"/>
                <a:ea typeface="Meiryo UI" panose="020B0604030504040204" pitchFamily="34" charset="-128"/>
              </a:rPr>
              <a:t>80</a:t>
            </a:r>
            <a:r>
              <a:rPr lang="ja-JP" altLang="en-US" sz="900" dirty="0">
                <a:latin typeface="Meiryo UI" panose="020B0604030504040204" pitchFamily="34" charset="-128"/>
                <a:ea typeface="Meiryo UI" panose="020B0604030504040204" pitchFamily="34" charset="-128"/>
              </a:rPr>
              <a:t>本　＜付属＞抽選くじ</a:t>
            </a:r>
            <a:r>
              <a:rPr lang="en-US" altLang="ja-JP" sz="900" dirty="0">
                <a:latin typeface="Meiryo UI" panose="020B0604030504040204" pitchFamily="34" charset="-128"/>
                <a:ea typeface="Meiryo UI" panose="020B0604030504040204" pitchFamily="34" charset="-128"/>
              </a:rPr>
              <a:t>×100</a:t>
            </a:r>
            <a:r>
              <a:rPr lang="ja-JP" altLang="en-US" sz="900" dirty="0">
                <a:latin typeface="Meiryo UI" panose="020B0604030504040204" pitchFamily="34" charset="-128"/>
                <a:ea typeface="Meiryo UI" panose="020B0604030504040204" pitchFamily="34" charset="-128"/>
              </a:rPr>
              <a:t>、くじ明細書</a:t>
            </a:r>
            <a:r>
              <a:rPr lang="en-US" altLang="ja-JP" sz="900" dirty="0">
                <a:latin typeface="Meiryo UI" panose="020B0604030504040204" pitchFamily="34" charset="-128"/>
                <a:ea typeface="Meiryo UI" panose="020B0604030504040204" pitchFamily="34" charset="-128"/>
              </a:rPr>
              <a:t>×1</a:t>
            </a:r>
            <a:r>
              <a:rPr lang="ja-JP" altLang="en-US" sz="900" dirty="0">
                <a:latin typeface="Meiryo UI" panose="020B0604030504040204" pitchFamily="34" charset="-128"/>
                <a:ea typeface="Meiryo UI" panose="020B0604030504040204" pitchFamily="34" charset="-128"/>
              </a:rPr>
              <a:t>、抽選箱</a:t>
            </a:r>
            <a:r>
              <a:rPr lang="en-US" altLang="ja-JP" sz="900" dirty="0">
                <a:latin typeface="Meiryo UI" panose="020B0604030504040204" pitchFamily="34" charset="-128"/>
                <a:ea typeface="Meiryo UI" panose="020B0604030504040204" pitchFamily="34" charset="-128"/>
              </a:rPr>
              <a:t>×1</a:t>
            </a:r>
            <a:r>
              <a:rPr lang="ja-JP" altLang="en-US" sz="900" dirty="0">
                <a:latin typeface="Meiryo UI" panose="020B0604030504040204" pitchFamily="34" charset="-128"/>
                <a:ea typeface="Meiryo UI" panose="020B0604030504040204" pitchFamily="34" charset="-128"/>
              </a:rPr>
              <a:t>、告知用</a:t>
            </a:r>
            <a:r>
              <a:rPr lang="en-US" altLang="ja-JP" sz="900" dirty="0">
                <a:latin typeface="Meiryo UI" panose="020B0604030504040204" pitchFamily="34" charset="-128"/>
                <a:ea typeface="Meiryo UI" panose="020B0604030504040204" pitchFamily="34" charset="-128"/>
              </a:rPr>
              <a:t>A4</a:t>
            </a:r>
            <a:r>
              <a:rPr lang="ja-JP" altLang="en-US" sz="900" dirty="0">
                <a:latin typeface="Meiryo UI" panose="020B0604030504040204" pitchFamily="34" charset="-128"/>
                <a:ea typeface="Meiryo UI" panose="020B0604030504040204" pitchFamily="34" charset="-128"/>
              </a:rPr>
              <a:t>カード</a:t>
            </a:r>
            <a:r>
              <a:rPr lang="en-US" altLang="ja-JP" sz="900" dirty="0">
                <a:latin typeface="Meiryo UI" panose="020B0604030504040204" pitchFamily="34" charset="-128"/>
                <a:ea typeface="Meiryo UI" panose="020B0604030504040204" pitchFamily="34" charset="-128"/>
              </a:rPr>
              <a:t>×1</a:t>
            </a:r>
            <a:r>
              <a:rPr lang="ja-JP" altLang="en-US" sz="900" dirty="0">
                <a:latin typeface="Meiryo UI" panose="020B0604030504040204" pitchFamily="34" charset="-128"/>
                <a:ea typeface="Meiryo UI" panose="020B0604030504040204" pitchFamily="34" charset="-128"/>
              </a:rPr>
              <a:t>　</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賞品の内容・デザインは画像と異なる場合があります。あらかじめご了承ください。</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20142"/>
          </a:xfrm>
          <a:prstGeom prst="rect">
            <a:avLst/>
          </a:prstGeom>
          <a:noFill/>
        </p:spPr>
        <p:txBody>
          <a:bodyPr wrap="square" lIns="0" tIns="46800" rIns="0" spcCol="360000" rtlCol="0">
            <a:spAutoFit/>
          </a:bodyPr>
          <a:lstStyle/>
          <a:p>
            <a:pPr>
              <a:lnSpc>
                <a:spcPts val="2400"/>
              </a:lnSpc>
            </a:pPr>
            <a:r>
              <a:rPr lang="en-US" altLang="ja-JP" sz="1600" dirty="0"/>
              <a:t>100</a:t>
            </a:r>
            <a:r>
              <a:rPr lang="ja-JP" altLang="en-US" sz="1600" dirty="0"/>
              <a:t>人用の、ラップや食器用洗剤などの生活必需な日用品が当たる抽選会セット。クジやクジ箱等の付属品もセットのため、届いたその場からすぐにイベントなどで利用可能です。 </a:t>
            </a: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40" name="図 39">
            <a:extLst>
              <a:ext uri="{FF2B5EF4-FFF2-40B4-BE49-F238E27FC236}">
                <a16:creationId xmlns:a16="http://schemas.microsoft.com/office/drawing/2014/main" id="{87D80B46-16BC-12CD-7475-643EDEBB9F39}"/>
              </a:ext>
            </a:extLst>
          </p:cNvPr>
          <p:cNvPicPr>
            <a:picLocks noChangeAspect="1"/>
          </p:cNvPicPr>
          <p:nvPr/>
        </p:nvPicPr>
        <p:blipFill>
          <a:blip r:embed="rId3"/>
          <a:stretch>
            <a:fillRect/>
          </a:stretch>
        </p:blipFill>
        <p:spPr>
          <a:xfrm>
            <a:off x="709624" y="1345166"/>
            <a:ext cx="3665606" cy="3665606"/>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916</TotalTime>
  <Words>168</Words>
  <Application>Microsoft Office PowerPoint</Application>
  <PresentationFormat>画面に合わせる (4:3)</PresentationFormat>
  <Paragraphs>11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五十嵐弘行</cp:lastModifiedBy>
  <cp:revision>269</cp:revision>
  <cp:lastPrinted>2021-07-20T08:57:41Z</cp:lastPrinted>
  <dcterms:created xsi:type="dcterms:W3CDTF">2021-06-21T09:41:39Z</dcterms:created>
  <dcterms:modified xsi:type="dcterms:W3CDTF">2024-11-14T04:03:58Z</dcterms:modified>
</cp:coreProperties>
</file>