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ご当地ラーメン味めぐり抽選100人用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賞味期間：180日(残日数90日以上) 【特賞】ご当地ラーメン 味めぐり7食・・・180日間(常温) 【1等】ご当地ラーメン 味めぐり5食・・・180日間(常温) 【2等】ご当地ラーメン 味めぐり3食・・・180日間(常温) 【3等】ご当地ラーメン 味めぐり2食・・・180日間(常温) 【4等】比内地鶏らーめん1食・・・180日間(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常温)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100人用の、幅広い層に人気の高い全国のご当地ラーメンが必ず当たる抽選会セット。くじやくじ箱等の付属品もセットのため、届いたその場からすぐにイベントで利用可能です。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145</Words>
  <Application>Microsoft Office PowerPoint</Application>
  <PresentationFormat>画面に合わせる (16:9)</PresentationFormat>
  <Paragraphs>11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2026-06-23T01:59:24Z</dcterms:modified>
</cp:coreProperties>
</file>