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抽選箱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小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371513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素材：コート紙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15×15×15cm 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取出口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直径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10.8cm)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コンパクトサイズでカウンターなどに置いておいても場所を取らないシンプルな抽選箱です。お店で行っているちょっとした抽選会やキャンペーン用などに最適なアイテムです。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7F602875-CE18-4C4B-0028-27DA9EF234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09654"/>
            <a:ext cx="3488155" cy="3488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848</TotalTime>
  <Words>61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255</cp:revision>
  <cp:lastPrinted>2021-07-20T08:57:41Z</cp:lastPrinted>
  <dcterms:created xsi:type="dcterms:W3CDTF">2021-06-21T09:41:39Z</dcterms:created>
  <dcterms:modified xsi:type="dcterms:W3CDTF">2024-12-06T02:37:44Z</dcterms:modified>
</cp:coreProperties>
</file>