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76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ぬりエコバッグキット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柄取混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サイズ：バッグ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22×8×22cm(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en-US" altLang="ja-JP" sz="1400" dirty="0"/>
              <a:t>100</a:t>
            </a:r>
            <a:r>
              <a:rPr lang="ja-JP" altLang="en-US" sz="1400" dirty="0"/>
              <a:t>人用の塗り絵としても遊べるエコバッグです。塗り絵用の画材もセットになっているため、その場ですぐに楽しめます。親子向けイベントのノベルティ用などとして人気があります。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バッグのオリジナルデザインは</a:t>
            </a:r>
            <a:r>
              <a:rPr lang="en-US" altLang="ja-JP" sz="1400" dirty="0"/>
              <a:t>1</a:t>
            </a:r>
            <a:r>
              <a:rPr lang="ja-JP" altLang="en-US" sz="1400" dirty="0"/>
              <a:t>柄あたり</a:t>
            </a:r>
            <a:r>
              <a:rPr lang="en-US" altLang="ja-JP" sz="1400" dirty="0"/>
              <a:t>200</a:t>
            </a:r>
            <a:r>
              <a:rPr lang="ja-JP" altLang="en-US" sz="1400" dirty="0"/>
              <a:t>枚から対応します。</a:t>
            </a:r>
            <a:r>
              <a:rPr lang="en-US" altLang="ja-JP" sz="1400" dirty="0"/>
              <a:t>(</a:t>
            </a:r>
            <a:r>
              <a:rPr lang="ja-JP" altLang="en-US" sz="1400" dirty="0"/>
              <a:t>スミ</a:t>
            </a:r>
            <a:r>
              <a:rPr lang="en-US" altLang="ja-JP" sz="1400" dirty="0"/>
              <a:t>1</a:t>
            </a:r>
            <a:r>
              <a:rPr lang="ja-JP" altLang="en-US" sz="1400" dirty="0"/>
              <a:t>色</a:t>
            </a:r>
            <a:r>
              <a:rPr lang="en-US" altLang="ja-JP" sz="1400" dirty="0"/>
              <a:t>/165×165mm/</a:t>
            </a:r>
            <a:r>
              <a:rPr lang="ja-JP" altLang="en-US" sz="1400" dirty="0"/>
              <a:t>シルク印刷</a:t>
            </a:r>
            <a:r>
              <a:rPr lang="en-US" altLang="ja-JP" sz="1400" dirty="0"/>
              <a:t>)</a:t>
            </a:r>
            <a:r>
              <a:rPr lang="ja-JP" altLang="en-US" sz="1400" dirty="0"/>
              <a:t>、クレヨンへの名入れも可能です。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CFB3496-6414-CAD8-65C0-F8D8F370D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57" y="1354427"/>
            <a:ext cx="3679563" cy="36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115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2024-07-25T04:07:09Z</dcterms:modified>
</cp:coreProperties>
</file>